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4" r:id="rId1"/>
  </p:sldMasterIdLst>
  <p:notesMasterIdLst>
    <p:notesMasterId r:id="rId3"/>
  </p:notesMasterIdLst>
  <p:sldIdLst>
    <p:sldId id="256" r:id="rId2"/>
  </p:sldIdLst>
  <p:sldSz cx="15119350" cy="10691813"/>
  <p:notesSz cx="6858000" cy="9144000"/>
  <p:defaultTextStyle>
    <a:defPPr>
      <a:defRPr lang="sv-SE"/>
    </a:defPPr>
    <a:lvl1pPr marL="0" algn="l" defTabSz="1238921" rtl="0" eaLnBrk="1" latinLnBrk="0" hangingPunct="1">
      <a:defRPr sz="2439" kern="1200">
        <a:solidFill>
          <a:schemeClr val="tx1"/>
        </a:solidFill>
        <a:latin typeface="+mn-lt"/>
        <a:ea typeface="+mn-ea"/>
        <a:cs typeface="+mn-cs"/>
      </a:defRPr>
    </a:lvl1pPr>
    <a:lvl2pPr marL="619460" algn="l" defTabSz="1238921" rtl="0" eaLnBrk="1" latinLnBrk="0" hangingPunct="1">
      <a:defRPr sz="2439" kern="1200">
        <a:solidFill>
          <a:schemeClr val="tx1"/>
        </a:solidFill>
        <a:latin typeface="+mn-lt"/>
        <a:ea typeface="+mn-ea"/>
        <a:cs typeface="+mn-cs"/>
      </a:defRPr>
    </a:lvl2pPr>
    <a:lvl3pPr marL="1238921" algn="l" defTabSz="1238921" rtl="0" eaLnBrk="1" latinLnBrk="0" hangingPunct="1">
      <a:defRPr sz="2439" kern="1200">
        <a:solidFill>
          <a:schemeClr val="tx1"/>
        </a:solidFill>
        <a:latin typeface="+mn-lt"/>
        <a:ea typeface="+mn-ea"/>
        <a:cs typeface="+mn-cs"/>
      </a:defRPr>
    </a:lvl3pPr>
    <a:lvl4pPr marL="1858381" algn="l" defTabSz="1238921" rtl="0" eaLnBrk="1" latinLnBrk="0" hangingPunct="1">
      <a:defRPr sz="2439" kern="1200">
        <a:solidFill>
          <a:schemeClr val="tx1"/>
        </a:solidFill>
        <a:latin typeface="+mn-lt"/>
        <a:ea typeface="+mn-ea"/>
        <a:cs typeface="+mn-cs"/>
      </a:defRPr>
    </a:lvl4pPr>
    <a:lvl5pPr marL="2477841" algn="l" defTabSz="1238921" rtl="0" eaLnBrk="1" latinLnBrk="0" hangingPunct="1">
      <a:defRPr sz="2439" kern="1200">
        <a:solidFill>
          <a:schemeClr val="tx1"/>
        </a:solidFill>
        <a:latin typeface="+mn-lt"/>
        <a:ea typeface="+mn-ea"/>
        <a:cs typeface="+mn-cs"/>
      </a:defRPr>
    </a:lvl5pPr>
    <a:lvl6pPr marL="3097301" algn="l" defTabSz="1238921" rtl="0" eaLnBrk="1" latinLnBrk="0" hangingPunct="1">
      <a:defRPr sz="2439" kern="1200">
        <a:solidFill>
          <a:schemeClr val="tx1"/>
        </a:solidFill>
        <a:latin typeface="+mn-lt"/>
        <a:ea typeface="+mn-ea"/>
        <a:cs typeface="+mn-cs"/>
      </a:defRPr>
    </a:lvl6pPr>
    <a:lvl7pPr marL="3716762" algn="l" defTabSz="1238921" rtl="0" eaLnBrk="1" latinLnBrk="0" hangingPunct="1">
      <a:defRPr sz="2439" kern="1200">
        <a:solidFill>
          <a:schemeClr val="tx1"/>
        </a:solidFill>
        <a:latin typeface="+mn-lt"/>
        <a:ea typeface="+mn-ea"/>
        <a:cs typeface="+mn-cs"/>
      </a:defRPr>
    </a:lvl7pPr>
    <a:lvl8pPr marL="4336222" algn="l" defTabSz="1238921" rtl="0" eaLnBrk="1" latinLnBrk="0" hangingPunct="1">
      <a:defRPr sz="2439" kern="1200">
        <a:solidFill>
          <a:schemeClr val="tx1"/>
        </a:solidFill>
        <a:latin typeface="+mn-lt"/>
        <a:ea typeface="+mn-ea"/>
        <a:cs typeface="+mn-cs"/>
      </a:defRPr>
    </a:lvl8pPr>
    <a:lvl9pPr marL="4955682" algn="l" defTabSz="1238921" rtl="0" eaLnBrk="1" latinLnBrk="0" hangingPunct="1">
      <a:defRPr sz="2439"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iel Valentini" initials="DV" lastIdx="3" clrIdx="0">
    <p:extLst>
      <p:ext uri="{19B8F6BF-5375-455C-9EA6-DF929625EA0E}">
        <p15:presenceInfo xmlns:p15="http://schemas.microsoft.com/office/powerpoint/2012/main" userId="S::daniel.valentini@slu.se::bc331d2f-6e45-4f82-8159-c9eb7ac928a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D4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695"/>
    <p:restoredTop sz="95364"/>
  </p:normalViewPr>
  <p:slideViewPr>
    <p:cSldViewPr snapToGrid="0" snapToObjects="1">
      <p:cViewPr varScale="1">
        <p:scale>
          <a:sx n="49" d="100"/>
          <a:sy n="49" d="100"/>
        </p:scale>
        <p:origin x="1168"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0013FC-78E1-CC4D-AEA2-B5CC60201118}" type="datetimeFigureOut">
              <a:rPr lang="en-GB" smtClean="0"/>
              <a:t>31/05/2021</a:t>
            </a:fld>
            <a:endParaRPr lang="en-GB"/>
          </a:p>
        </p:txBody>
      </p:sp>
      <p:sp>
        <p:nvSpPr>
          <p:cNvPr id="4" name="Slide Image Placeholder 3"/>
          <p:cNvSpPr>
            <a:spLocks noGrp="1" noRot="1" noChangeAspect="1"/>
          </p:cNvSpPr>
          <p:nvPr>
            <p:ph type="sldImg" idx="2"/>
          </p:nvPr>
        </p:nvSpPr>
        <p:spPr>
          <a:xfrm>
            <a:off x="1246188" y="1143000"/>
            <a:ext cx="436562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08E574-0B11-5340-BD4F-4B0A36E63D70}" type="slidenum">
              <a:rPr lang="en-GB" smtClean="0"/>
              <a:t>‹Nr.›</a:t>
            </a:fld>
            <a:endParaRPr lang="en-GB"/>
          </a:p>
        </p:txBody>
      </p:sp>
    </p:spTree>
    <p:extLst>
      <p:ext uri="{BB962C8B-B14F-4D97-AF65-F5344CB8AC3E}">
        <p14:creationId xmlns:p14="http://schemas.microsoft.com/office/powerpoint/2010/main" val="2774826155"/>
      </p:ext>
    </p:extLst>
  </p:cSld>
  <p:clrMap bg1="lt1" tx1="dk1" bg2="lt2" tx2="dk2" accent1="accent1" accent2="accent2" accent3="accent3" accent4="accent4" accent5="accent5" accent6="accent6" hlink="hlink" folHlink="folHlink"/>
  <p:notesStyle>
    <a:lvl1pPr marL="0" algn="l" defTabSz="1238921" rtl="0" eaLnBrk="1" latinLnBrk="0" hangingPunct="1">
      <a:defRPr sz="1626" kern="1200">
        <a:solidFill>
          <a:schemeClr val="tx1"/>
        </a:solidFill>
        <a:latin typeface="+mn-lt"/>
        <a:ea typeface="+mn-ea"/>
        <a:cs typeface="+mn-cs"/>
      </a:defRPr>
    </a:lvl1pPr>
    <a:lvl2pPr marL="619460" algn="l" defTabSz="1238921" rtl="0" eaLnBrk="1" latinLnBrk="0" hangingPunct="1">
      <a:defRPr sz="1626" kern="1200">
        <a:solidFill>
          <a:schemeClr val="tx1"/>
        </a:solidFill>
        <a:latin typeface="+mn-lt"/>
        <a:ea typeface="+mn-ea"/>
        <a:cs typeface="+mn-cs"/>
      </a:defRPr>
    </a:lvl2pPr>
    <a:lvl3pPr marL="1238921" algn="l" defTabSz="1238921" rtl="0" eaLnBrk="1" latinLnBrk="0" hangingPunct="1">
      <a:defRPr sz="1626" kern="1200">
        <a:solidFill>
          <a:schemeClr val="tx1"/>
        </a:solidFill>
        <a:latin typeface="+mn-lt"/>
        <a:ea typeface="+mn-ea"/>
        <a:cs typeface="+mn-cs"/>
      </a:defRPr>
    </a:lvl3pPr>
    <a:lvl4pPr marL="1858381" algn="l" defTabSz="1238921" rtl="0" eaLnBrk="1" latinLnBrk="0" hangingPunct="1">
      <a:defRPr sz="1626" kern="1200">
        <a:solidFill>
          <a:schemeClr val="tx1"/>
        </a:solidFill>
        <a:latin typeface="+mn-lt"/>
        <a:ea typeface="+mn-ea"/>
        <a:cs typeface="+mn-cs"/>
      </a:defRPr>
    </a:lvl4pPr>
    <a:lvl5pPr marL="2477841" algn="l" defTabSz="1238921" rtl="0" eaLnBrk="1" latinLnBrk="0" hangingPunct="1">
      <a:defRPr sz="1626" kern="1200">
        <a:solidFill>
          <a:schemeClr val="tx1"/>
        </a:solidFill>
        <a:latin typeface="+mn-lt"/>
        <a:ea typeface="+mn-ea"/>
        <a:cs typeface="+mn-cs"/>
      </a:defRPr>
    </a:lvl5pPr>
    <a:lvl6pPr marL="3097301" algn="l" defTabSz="1238921" rtl="0" eaLnBrk="1" latinLnBrk="0" hangingPunct="1">
      <a:defRPr sz="1626" kern="1200">
        <a:solidFill>
          <a:schemeClr val="tx1"/>
        </a:solidFill>
        <a:latin typeface="+mn-lt"/>
        <a:ea typeface="+mn-ea"/>
        <a:cs typeface="+mn-cs"/>
      </a:defRPr>
    </a:lvl6pPr>
    <a:lvl7pPr marL="3716762" algn="l" defTabSz="1238921" rtl="0" eaLnBrk="1" latinLnBrk="0" hangingPunct="1">
      <a:defRPr sz="1626" kern="1200">
        <a:solidFill>
          <a:schemeClr val="tx1"/>
        </a:solidFill>
        <a:latin typeface="+mn-lt"/>
        <a:ea typeface="+mn-ea"/>
        <a:cs typeface="+mn-cs"/>
      </a:defRPr>
    </a:lvl7pPr>
    <a:lvl8pPr marL="4336222" algn="l" defTabSz="1238921" rtl="0" eaLnBrk="1" latinLnBrk="0" hangingPunct="1">
      <a:defRPr sz="1626" kern="1200">
        <a:solidFill>
          <a:schemeClr val="tx1"/>
        </a:solidFill>
        <a:latin typeface="+mn-lt"/>
        <a:ea typeface="+mn-ea"/>
        <a:cs typeface="+mn-cs"/>
      </a:defRPr>
    </a:lvl8pPr>
    <a:lvl9pPr marL="4955682" algn="l" defTabSz="1238921" rtl="0" eaLnBrk="1" latinLnBrk="0" hangingPunct="1">
      <a:defRPr sz="162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horizontal layout due to Screen formatting</a:t>
            </a:r>
          </a:p>
        </p:txBody>
      </p:sp>
      <p:sp>
        <p:nvSpPr>
          <p:cNvPr id="4" name="Slide Number Placeholder 3"/>
          <p:cNvSpPr>
            <a:spLocks noGrp="1"/>
          </p:cNvSpPr>
          <p:nvPr>
            <p:ph type="sldNum" sz="quarter" idx="5"/>
          </p:nvPr>
        </p:nvSpPr>
        <p:spPr/>
        <p:txBody>
          <a:bodyPr/>
          <a:lstStyle/>
          <a:p>
            <a:fld id="{2208E574-0B11-5340-BD4F-4B0A36E63D70}" type="slidenum">
              <a:rPr lang="en-GB" smtClean="0"/>
              <a:t>1</a:t>
            </a:fld>
            <a:endParaRPr lang="en-GB"/>
          </a:p>
        </p:txBody>
      </p:sp>
    </p:spTree>
    <p:extLst>
      <p:ext uri="{BB962C8B-B14F-4D97-AF65-F5344CB8AC3E}">
        <p14:creationId xmlns:p14="http://schemas.microsoft.com/office/powerpoint/2010/main" val="19610640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8BB10-739E-A440-B842-5F5C60DD5E73}"/>
              </a:ext>
            </a:extLst>
          </p:cNvPr>
          <p:cNvSpPr>
            <a:spLocks noGrp="1"/>
          </p:cNvSpPr>
          <p:nvPr>
            <p:ph type="ctrTitle"/>
          </p:nvPr>
        </p:nvSpPr>
        <p:spPr>
          <a:xfrm>
            <a:off x="1890713" y="1749425"/>
            <a:ext cx="11339512" cy="3722688"/>
          </a:xfrm>
          <a:prstGeom prst="rect">
            <a:avLst/>
          </a:prstGeo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33D96D1-3432-FF48-ACB5-3C349D0EABEA}"/>
              </a:ext>
            </a:extLst>
          </p:cNvPr>
          <p:cNvSpPr>
            <a:spLocks noGrp="1"/>
          </p:cNvSpPr>
          <p:nvPr>
            <p:ph type="subTitle" idx="1"/>
          </p:nvPr>
        </p:nvSpPr>
        <p:spPr>
          <a:xfrm>
            <a:off x="1890713" y="5614988"/>
            <a:ext cx="11339512" cy="25828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6252C76-859D-9F44-B5A3-409D39338A49}"/>
              </a:ext>
            </a:extLst>
          </p:cNvPr>
          <p:cNvSpPr>
            <a:spLocks noGrp="1"/>
          </p:cNvSpPr>
          <p:nvPr>
            <p:ph type="dt" sz="half" idx="10"/>
          </p:nvPr>
        </p:nvSpPr>
        <p:spPr>
          <a:xfrm>
            <a:off x="0" y="8929460"/>
            <a:ext cx="3402012" cy="569913"/>
          </a:xfrm>
          <a:prstGeom prst="rect">
            <a:avLst/>
          </a:prstGeom>
        </p:spPr>
        <p:txBody>
          <a:bodyPr/>
          <a:lstStyle>
            <a:lvl1pPr>
              <a:defRPr>
                <a:solidFill>
                  <a:schemeClr val="tx1"/>
                </a:solidFill>
              </a:defRPr>
            </a:lvl1pPr>
          </a:lstStyle>
          <a:p>
            <a:fld id="{85A4DE76-F04A-D849-9401-7CFFE7580F68}" type="datetimeFigureOut">
              <a:rPr lang="en-GB" smtClean="0"/>
              <a:pPr/>
              <a:t>31/05/2021</a:t>
            </a:fld>
            <a:endParaRPr lang="en-GB" dirty="0"/>
          </a:p>
        </p:txBody>
      </p:sp>
      <p:sp>
        <p:nvSpPr>
          <p:cNvPr id="6" name="Slide Number Placeholder 5">
            <a:extLst>
              <a:ext uri="{FF2B5EF4-FFF2-40B4-BE49-F238E27FC236}">
                <a16:creationId xmlns:a16="http://schemas.microsoft.com/office/drawing/2014/main" id="{0A4AB2B3-B119-4C48-8B07-F3D19B15ADCC}"/>
              </a:ext>
            </a:extLst>
          </p:cNvPr>
          <p:cNvSpPr>
            <a:spLocks noGrp="1"/>
          </p:cNvSpPr>
          <p:nvPr>
            <p:ph type="sldNum" sz="quarter" idx="12"/>
          </p:nvPr>
        </p:nvSpPr>
        <p:spPr>
          <a:xfrm>
            <a:off x="11717337" y="8929460"/>
            <a:ext cx="3402013" cy="569913"/>
          </a:xfrm>
          <a:prstGeom prst="rect">
            <a:avLst/>
          </a:prstGeom>
        </p:spPr>
        <p:txBody>
          <a:bodyPr/>
          <a:lstStyle/>
          <a:p>
            <a:fld id="{97C4D1B4-DBAB-F346-BAE5-089DC39AA173}" type="slidenum">
              <a:rPr lang="en-GB" smtClean="0"/>
              <a:t>‹Nr.›</a:t>
            </a:fld>
            <a:endParaRPr lang="en-GB" dirty="0"/>
          </a:p>
        </p:txBody>
      </p:sp>
    </p:spTree>
    <p:extLst>
      <p:ext uri="{BB962C8B-B14F-4D97-AF65-F5344CB8AC3E}">
        <p14:creationId xmlns:p14="http://schemas.microsoft.com/office/powerpoint/2010/main" val="3833104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0B2EE-165C-904A-BEB7-3CCEE4C8E138}"/>
              </a:ext>
            </a:extLst>
          </p:cNvPr>
          <p:cNvSpPr>
            <a:spLocks noGrp="1"/>
          </p:cNvSpPr>
          <p:nvPr>
            <p:ph type="title"/>
          </p:nvPr>
        </p:nvSpPr>
        <p:spPr>
          <a:xfrm>
            <a:off x="1039813" y="569913"/>
            <a:ext cx="13039725" cy="2065337"/>
          </a:xfrm>
          <a:prstGeom prst="rect">
            <a:avLst/>
          </a:prstGeom>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B82DD1B-321A-5145-BCB3-20FEA1730838}"/>
              </a:ext>
            </a:extLst>
          </p:cNvPr>
          <p:cNvSpPr>
            <a:spLocks noGrp="1"/>
          </p:cNvSpPr>
          <p:nvPr>
            <p:ph type="body" orient="vert" idx="1"/>
          </p:nvPr>
        </p:nvSpPr>
        <p:spPr>
          <a:xfrm>
            <a:off x="1039813" y="2846388"/>
            <a:ext cx="13039725" cy="6783387"/>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7A9B31E-CEA5-1746-9563-6E2BA4DE0E01}"/>
              </a:ext>
            </a:extLst>
          </p:cNvPr>
          <p:cNvSpPr>
            <a:spLocks noGrp="1"/>
          </p:cNvSpPr>
          <p:nvPr>
            <p:ph type="dt" sz="half" idx="10"/>
          </p:nvPr>
        </p:nvSpPr>
        <p:spPr>
          <a:xfrm>
            <a:off x="1039813" y="9909175"/>
            <a:ext cx="3402012" cy="569913"/>
          </a:xfrm>
          <a:prstGeom prst="rect">
            <a:avLst/>
          </a:prstGeom>
        </p:spPr>
        <p:txBody>
          <a:bodyPr/>
          <a:lstStyle/>
          <a:p>
            <a:fld id="{85A4DE76-F04A-D849-9401-7CFFE7580F68}" type="datetimeFigureOut">
              <a:rPr lang="en-GB" smtClean="0"/>
              <a:t>31/05/2021</a:t>
            </a:fld>
            <a:endParaRPr lang="en-GB"/>
          </a:p>
        </p:txBody>
      </p:sp>
      <p:sp>
        <p:nvSpPr>
          <p:cNvPr id="5" name="Footer Placeholder 4">
            <a:extLst>
              <a:ext uri="{FF2B5EF4-FFF2-40B4-BE49-F238E27FC236}">
                <a16:creationId xmlns:a16="http://schemas.microsoft.com/office/drawing/2014/main" id="{6CE9E6AE-1FC2-DE4B-A68D-B6926A3707DB}"/>
              </a:ext>
            </a:extLst>
          </p:cNvPr>
          <p:cNvSpPr>
            <a:spLocks noGrp="1"/>
          </p:cNvSpPr>
          <p:nvPr>
            <p:ph type="ftr" sz="quarter" idx="11"/>
          </p:nvPr>
        </p:nvSpPr>
        <p:spPr>
          <a:xfrm>
            <a:off x="5008563" y="9909175"/>
            <a:ext cx="5102225" cy="569913"/>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29CE81FB-70B1-F544-A071-1D9C6D0F25DB}"/>
              </a:ext>
            </a:extLst>
          </p:cNvPr>
          <p:cNvSpPr>
            <a:spLocks noGrp="1"/>
          </p:cNvSpPr>
          <p:nvPr>
            <p:ph type="sldNum" sz="quarter" idx="12"/>
          </p:nvPr>
        </p:nvSpPr>
        <p:spPr>
          <a:xfrm>
            <a:off x="10677525" y="9909175"/>
            <a:ext cx="3402013" cy="569913"/>
          </a:xfrm>
          <a:prstGeom prst="rect">
            <a:avLst/>
          </a:prstGeom>
        </p:spPr>
        <p:txBody>
          <a:bodyPr/>
          <a:lstStyle/>
          <a:p>
            <a:fld id="{97C4D1B4-DBAB-F346-BAE5-089DC39AA173}" type="slidenum">
              <a:rPr lang="en-GB" smtClean="0"/>
              <a:t>‹Nr.›</a:t>
            </a:fld>
            <a:endParaRPr lang="en-GB"/>
          </a:p>
        </p:txBody>
      </p:sp>
    </p:spTree>
    <p:extLst>
      <p:ext uri="{BB962C8B-B14F-4D97-AF65-F5344CB8AC3E}">
        <p14:creationId xmlns:p14="http://schemas.microsoft.com/office/powerpoint/2010/main" val="3241836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77A4BC-B3CC-2B4E-818B-BB64728282FE}"/>
              </a:ext>
            </a:extLst>
          </p:cNvPr>
          <p:cNvSpPr>
            <a:spLocks noGrp="1"/>
          </p:cNvSpPr>
          <p:nvPr>
            <p:ph type="title" orient="vert"/>
          </p:nvPr>
        </p:nvSpPr>
        <p:spPr>
          <a:xfrm>
            <a:off x="10820400" y="569913"/>
            <a:ext cx="3259138" cy="9059862"/>
          </a:xfrm>
          <a:prstGeom prst="rect">
            <a:avLst/>
          </a:prstGeo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D284E7A-25A9-D540-BD79-5EA0A9D8F916}"/>
              </a:ext>
            </a:extLst>
          </p:cNvPr>
          <p:cNvSpPr>
            <a:spLocks noGrp="1"/>
          </p:cNvSpPr>
          <p:nvPr>
            <p:ph type="body" orient="vert" idx="1"/>
          </p:nvPr>
        </p:nvSpPr>
        <p:spPr>
          <a:xfrm>
            <a:off x="1039813" y="569913"/>
            <a:ext cx="9628187" cy="9059862"/>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F185234-AB98-474D-B90E-376212527E0F}"/>
              </a:ext>
            </a:extLst>
          </p:cNvPr>
          <p:cNvSpPr>
            <a:spLocks noGrp="1"/>
          </p:cNvSpPr>
          <p:nvPr>
            <p:ph type="dt" sz="half" idx="10"/>
          </p:nvPr>
        </p:nvSpPr>
        <p:spPr>
          <a:xfrm>
            <a:off x="1039813" y="9909175"/>
            <a:ext cx="3402012" cy="569913"/>
          </a:xfrm>
          <a:prstGeom prst="rect">
            <a:avLst/>
          </a:prstGeom>
        </p:spPr>
        <p:txBody>
          <a:bodyPr/>
          <a:lstStyle/>
          <a:p>
            <a:fld id="{85A4DE76-F04A-D849-9401-7CFFE7580F68}" type="datetimeFigureOut">
              <a:rPr lang="en-GB" smtClean="0"/>
              <a:t>31/05/2021</a:t>
            </a:fld>
            <a:endParaRPr lang="en-GB"/>
          </a:p>
        </p:txBody>
      </p:sp>
      <p:sp>
        <p:nvSpPr>
          <p:cNvPr id="5" name="Footer Placeholder 4">
            <a:extLst>
              <a:ext uri="{FF2B5EF4-FFF2-40B4-BE49-F238E27FC236}">
                <a16:creationId xmlns:a16="http://schemas.microsoft.com/office/drawing/2014/main" id="{38039ED0-4A13-A242-8D4C-142CE2891BCD}"/>
              </a:ext>
            </a:extLst>
          </p:cNvPr>
          <p:cNvSpPr>
            <a:spLocks noGrp="1"/>
          </p:cNvSpPr>
          <p:nvPr>
            <p:ph type="ftr" sz="quarter" idx="11"/>
          </p:nvPr>
        </p:nvSpPr>
        <p:spPr>
          <a:xfrm>
            <a:off x="5008563" y="9909175"/>
            <a:ext cx="5102225" cy="569913"/>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850971E5-A19E-124D-975F-8FBDAEAC89B3}"/>
              </a:ext>
            </a:extLst>
          </p:cNvPr>
          <p:cNvSpPr>
            <a:spLocks noGrp="1"/>
          </p:cNvSpPr>
          <p:nvPr>
            <p:ph type="sldNum" sz="quarter" idx="12"/>
          </p:nvPr>
        </p:nvSpPr>
        <p:spPr>
          <a:xfrm>
            <a:off x="10677525" y="9909175"/>
            <a:ext cx="3402013" cy="569913"/>
          </a:xfrm>
          <a:prstGeom prst="rect">
            <a:avLst/>
          </a:prstGeom>
        </p:spPr>
        <p:txBody>
          <a:bodyPr/>
          <a:lstStyle/>
          <a:p>
            <a:fld id="{97C4D1B4-DBAB-F346-BAE5-089DC39AA173}" type="slidenum">
              <a:rPr lang="en-GB" smtClean="0"/>
              <a:t>‹Nr.›</a:t>
            </a:fld>
            <a:endParaRPr lang="en-GB"/>
          </a:p>
        </p:txBody>
      </p:sp>
    </p:spTree>
    <p:extLst>
      <p:ext uri="{BB962C8B-B14F-4D97-AF65-F5344CB8AC3E}">
        <p14:creationId xmlns:p14="http://schemas.microsoft.com/office/powerpoint/2010/main" val="63323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9881C-F760-7245-B9C6-464E832ACCE8}"/>
              </a:ext>
            </a:extLst>
          </p:cNvPr>
          <p:cNvSpPr>
            <a:spLocks noGrp="1"/>
          </p:cNvSpPr>
          <p:nvPr>
            <p:ph type="title"/>
          </p:nvPr>
        </p:nvSpPr>
        <p:spPr>
          <a:xfrm>
            <a:off x="1039813" y="569913"/>
            <a:ext cx="13039725" cy="2065337"/>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2D9ADFA-27A8-BD45-AEC5-D01CC7E95CF5}"/>
              </a:ext>
            </a:extLst>
          </p:cNvPr>
          <p:cNvSpPr>
            <a:spLocks noGrp="1"/>
          </p:cNvSpPr>
          <p:nvPr>
            <p:ph idx="1"/>
          </p:nvPr>
        </p:nvSpPr>
        <p:spPr>
          <a:xfrm>
            <a:off x="1039813" y="2846388"/>
            <a:ext cx="13039725" cy="6783387"/>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5E9FECB-9E6E-3842-9C57-F7EC1B4D5B28}"/>
              </a:ext>
            </a:extLst>
          </p:cNvPr>
          <p:cNvSpPr>
            <a:spLocks noGrp="1"/>
          </p:cNvSpPr>
          <p:nvPr>
            <p:ph type="dt" sz="half" idx="10"/>
          </p:nvPr>
        </p:nvSpPr>
        <p:spPr>
          <a:xfrm>
            <a:off x="1039813" y="9909175"/>
            <a:ext cx="3402012" cy="569913"/>
          </a:xfrm>
          <a:prstGeom prst="rect">
            <a:avLst/>
          </a:prstGeom>
        </p:spPr>
        <p:txBody>
          <a:bodyPr/>
          <a:lstStyle/>
          <a:p>
            <a:fld id="{85A4DE76-F04A-D849-9401-7CFFE7580F68}" type="datetimeFigureOut">
              <a:rPr lang="en-GB" smtClean="0"/>
              <a:t>31/05/2021</a:t>
            </a:fld>
            <a:endParaRPr lang="en-GB"/>
          </a:p>
        </p:txBody>
      </p:sp>
      <p:sp>
        <p:nvSpPr>
          <p:cNvPr id="5" name="Footer Placeholder 4">
            <a:extLst>
              <a:ext uri="{FF2B5EF4-FFF2-40B4-BE49-F238E27FC236}">
                <a16:creationId xmlns:a16="http://schemas.microsoft.com/office/drawing/2014/main" id="{EF11EFC2-7E3F-2547-98DE-74B839706D9B}"/>
              </a:ext>
            </a:extLst>
          </p:cNvPr>
          <p:cNvSpPr>
            <a:spLocks noGrp="1"/>
          </p:cNvSpPr>
          <p:nvPr>
            <p:ph type="ftr" sz="quarter" idx="11"/>
          </p:nvPr>
        </p:nvSpPr>
        <p:spPr>
          <a:xfrm>
            <a:off x="5008563" y="9909175"/>
            <a:ext cx="5102225" cy="569913"/>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37CA82B7-7673-404A-8CA0-20704704B447}"/>
              </a:ext>
            </a:extLst>
          </p:cNvPr>
          <p:cNvSpPr>
            <a:spLocks noGrp="1"/>
          </p:cNvSpPr>
          <p:nvPr>
            <p:ph type="sldNum" sz="quarter" idx="12"/>
          </p:nvPr>
        </p:nvSpPr>
        <p:spPr>
          <a:xfrm>
            <a:off x="10677525" y="9909175"/>
            <a:ext cx="3402013" cy="569913"/>
          </a:xfrm>
          <a:prstGeom prst="rect">
            <a:avLst/>
          </a:prstGeom>
        </p:spPr>
        <p:txBody>
          <a:bodyPr/>
          <a:lstStyle/>
          <a:p>
            <a:fld id="{97C4D1B4-DBAB-F346-BAE5-089DC39AA173}" type="slidenum">
              <a:rPr lang="en-GB" smtClean="0"/>
              <a:t>‹Nr.›</a:t>
            </a:fld>
            <a:endParaRPr lang="en-GB"/>
          </a:p>
        </p:txBody>
      </p:sp>
    </p:spTree>
    <p:extLst>
      <p:ext uri="{BB962C8B-B14F-4D97-AF65-F5344CB8AC3E}">
        <p14:creationId xmlns:p14="http://schemas.microsoft.com/office/powerpoint/2010/main" val="4020410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224F7-EE49-9640-9FD8-521213C7C777}"/>
              </a:ext>
            </a:extLst>
          </p:cNvPr>
          <p:cNvSpPr>
            <a:spLocks noGrp="1"/>
          </p:cNvSpPr>
          <p:nvPr>
            <p:ph type="title"/>
          </p:nvPr>
        </p:nvSpPr>
        <p:spPr>
          <a:xfrm>
            <a:off x="1031875" y="2665413"/>
            <a:ext cx="13039725" cy="4448175"/>
          </a:xfrm>
          <a:prstGeom prst="rect">
            <a:avLst/>
          </a:prstGeo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18B7F8B-FC02-B54B-BFD5-EC3CC1C6CB3A}"/>
              </a:ext>
            </a:extLst>
          </p:cNvPr>
          <p:cNvSpPr>
            <a:spLocks noGrp="1"/>
          </p:cNvSpPr>
          <p:nvPr>
            <p:ph type="body" idx="1"/>
          </p:nvPr>
        </p:nvSpPr>
        <p:spPr>
          <a:xfrm>
            <a:off x="1031875" y="7154863"/>
            <a:ext cx="13039725" cy="23383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A1EFAB8-86A5-A042-87DB-7B2FCCE02B6A}"/>
              </a:ext>
            </a:extLst>
          </p:cNvPr>
          <p:cNvSpPr>
            <a:spLocks noGrp="1"/>
          </p:cNvSpPr>
          <p:nvPr>
            <p:ph type="dt" sz="half" idx="10"/>
          </p:nvPr>
        </p:nvSpPr>
        <p:spPr>
          <a:xfrm>
            <a:off x="1039813" y="9909175"/>
            <a:ext cx="3402012" cy="569913"/>
          </a:xfrm>
          <a:prstGeom prst="rect">
            <a:avLst/>
          </a:prstGeom>
        </p:spPr>
        <p:txBody>
          <a:bodyPr/>
          <a:lstStyle/>
          <a:p>
            <a:fld id="{85A4DE76-F04A-D849-9401-7CFFE7580F68}" type="datetimeFigureOut">
              <a:rPr lang="en-GB" smtClean="0"/>
              <a:t>31/05/2021</a:t>
            </a:fld>
            <a:endParaRPr lang="en-GB"/>
          </a:p>
        </p:txBody>
      </p:sp>
      <p:sp>
        <p:nvSpPr>
          <p:cNvPr id="5" name="Footer Placeholder 4">
            <a:extLst>
              <a:ext uri="{FF2B5EF4-FFF2-40B4-BE49-F238E27FC236}">
                <a16:creationId xmlns:a16="http://schemas.microsoft.com/office/drawing/2014/main" id="{83515968-570C-1346-8FC1-FC2BEA666AFB}"/>
              </a:ext>
            </a:extLst>
          </p:cNvPr>
          <p:cNvSpPr>
            <a:spLocks noGrp="1"/>
          </p:cNvSpPr>
          <p:nvPr>
            <p:ph type="ftr" sz="quarter" idx="11"/>
          </p:nvPr>
        </p:nvSpPr>
        <p:spPr>
          <a:xfrm>
            <a:off x="5008563" y="9909175"/>
            <a:ext cx="5102225" cy="569913"/>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CB1FD078-7535-F745-949D-06D9A1E581CF}"/>
              </a:ext>
            </a:extLst>
          </p:cNvPr>
          <p:cNvSpPr>
            <a:spLocks noGrp="1"/>
          </p:cNvSpPr>
          <p:nvPr>
            <p:ph type="sldNum" sz="quarter" idx="12"/>
          </p:nvPr>
        </p:nvSpPr>
        <p:spPr>
          <a:xfrm>
            <a:off x="10677525" y="9909175"/>
            <a:ext cx="3402013" cy="569913"/>
          </a:xfrm>
          <a:prstGeom prst="rect">
            <a:avLst/>
          </a:prstGeom>
        </p:spPr>
        <p:txBody>
          <a:bodyPr/>
          <a:lstStyle/>
          <a:p>
            <a:fld id="{97C4D1B4-DBAB-F346-BAE5-089DC39AA173}" type="slidenum">
              <a:rPr lang="en-GB" smtClean="0"/>
              <a:t>‹Nr.›</a:t>
            </a:fld>
            <a:endParaRPr lang="en-GB"/>
          </a:p>
        </p:txBody>
      </p:sp>
    </p:spTree>
    <p:extLst>
      <p:ext uri="{BB962C8B-B14F-4D97-AF65-F5344CB8AC3E}">
        <p14:creationId xmlns:p14="http://schemas.microsoft.com/office/powerpoint/2010/main" val="2248099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01A13-769C-0247-8FDC-6406E8877667}"/>
              </a:ext>
            </a:extLst>
          </p:cNvPr>
          <p:cNvSpPr>
            <a:spLocks noGrp="1"/>
          </p:cNvSpPr>
          <p:nvPr>
            <p:ph type="title"/>
          </p:nvPr>
        </p:nvSpPr>
        <p:spPr>
          <a:xfrm>
            <a:off x="1039813" y="569913"/>
            <a:ext cx="13039725" cy="2065337"/>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B5415D7-06FD-D34B-8B4E-6DFF58A5F0AA}"/>
              </a:ext>
            </a:extLst>
          </p:cNvPr>
          <p:cNvSpPr>
            <a:spLocks noGrp="1"/>
          </p:cNvSpPr>
          <p:nvPr>
            <p:ph sz="half" idx="1"/>
          </p:nvPr>
        </p:nvSpPr>
        <p:spPr>
          <a:xfrm>
            <a:off x="1039813" y="2846388"/>
            <a:ext cx="6443662" cy="6783387"/>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1A2AA09-9EBE-BD4C-8DA8-2287FE22891E}"/>
              </a:ext>
            </a:extLst>
          </p:cNvPr>
          <p:cNvSpPr>
            <a:spLocks noGrp="1"/>
          </p:cNvSpPr>
          <p:nvPr>
            <p:ph sz="half" idx="2"/>
          </p:nvPr>
        </p:nvSpPr>
        <p:spPr>
          <a:xfrm>
            <a:off x="7635875" y="2846388"/>
            <a:ext cx="6443663" cy="6783387"/>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2CD649C-8E1D-C64F-B286-8DE3DCCD9B65}"/>
              </a:ext>
            </a:extLst>
          </p:cNvPr>
          <p:cNvSpPr>
            <a:spLocks noGrp="1"/>
          </p:cNvSpPr>
          <p:nvPr>
            <p:ph type="dt" sz="half" idx="10"/>
          </p:nvPr>
        </p:nvSpPr>
        <p:spPr>
          <a:xfrm>
            <a:off x="1039813" y="9909175"/>
            <a:ext cx="3402012" cy="569913"/>
          </a:xfrm>
          <a:prstGeom prst="rect">
            <a:avLst/>
          </a:prstGeom>
        </p:spPr>
        <p:txBody>
          <a:bodyPr/>
          <a:lstStyle/>
          <a:p>
            <a:fld id="{85A4DE76-F04A-D849-9401-7CFFE7580F68}" type="datetimeFigureOut">
              <a:rPr lang="en-GB" smtClean="0"/>
              <a:t>31/05/2021</a:t>
            </a:fld>
            <a:endParaRPr lang="en-GB"/>
          </a:p>
        </p:txBody>
      </p:sp>
      <p:sp>
        <p:nvSpPr>
          <p:cNvPr id="6" name="Footer Placeholder 5">
            <a:extLst>
              <a:ext uri="{FF2B5EF4-FFF2-40B4-BE49-F238E27FC236}">
                <a16:creationId xmlns:a16="http://schemas.microsoft.com/office/drawing/2014/main" id="{1FA7DD76-39C7-384C-9E2D-78B612907718}"/>
              </a:ext>
            </a:extLst>
          </p:cNvPr>
          <p:cNvSpPr>
            <a:spLocks noGrp="1"/>
          </p:cNvSpPr>
          <p:nvPr>
            <p:ph type="ftr" sz="quarter" idx="11"/>
          </p:nvPr>
        </p:nvSpPr>
        <p:spPr>
          <a:xfrm>
            <a:off x="5008563" y="9909175"/>
            <a:ext cx="5102225" cy="569913"/>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A256D185-AFE9-1241-856E-ED9ADC0AA87E}"/>
              </a:ext>
            </a:extLst>
          </p:cNvPr>
          <p:cNvSpPr>
            <a:spLocks noGrp="1"/>
          </p:cNvSpPr>
          <p:nvPr>
            <p:ph type="sldNum" sz="quarter" idx="12"/>
          </p:nvPr>
        </p:nvSpPr>
        <p:spPr>
          <a:xfrm>
            <a:off x="10677525" y="9909175"/>
            <a:ext cx="3402013" cy="569913"/>
          </a:xfrm>
          <a:prstGeom prst="rect">
            <a:avLst/>
          </a:prstGeom>
        </p:spPr>
        <p:txBody>
          <a:bodyPr/>
          <a:lstStyle/>
          <a:p>
            <a:fld id="{97C4D1B4-DBAB-F346-BAE5-089DC39AA173}" type="slidenum">
              <a:rPr lang="en-GB" smtClean="0"/>
              <a:t>‹Nr.›</a:t>
            </a:fld>
            <a:endParaRPr lang="en-GB"/>
          </a:p>
        </p:txBody>
      </p:sp>
    </p:spTree>
    <p:extLst>
      <p:ext uri="{BB962C8B-B14F-4D97-AF65-F5344CB8AC3E}">
        <p14:creationId xmlns:p14="http://schemas.microsoft.com/office/powerpoint/2010/main" val="1176195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D88ED-E3FD-0D40-AC84-0D4BB1721E9A}"/>
              </a:ext>
            </a:extLst>
          </p:cNvPr>
          <p:cNvSpPr>
            <a:spLocks noGrp="1"/>
          </p:cNvSpPr>
          <p:nvPr>
            <p:ph type="title"/>
          </p:nvPr>
        </p:nvSpPr>
        <p:spPr>
          <a:xfrm>
            <a:off x="1041400" y="569913"/>
            <a:ext cx="13039725" cy="2065337"/>
          </a:xfrm>
          <a:prstGeom prst="rect">
            <a:avLst/>
          </a:prstGeo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E4D9D6C-09EB-6149-B96A-117A12A8C72C}"/>
              </a:ext>
            </a:extLst>
          </p:cNvPr>
          <p:cNvSpPr>
            <a:spLocks noGrp="1"/>
          </p:cNvSpPr>
          <p:nvPr>
            <p:ph type="body" idx="1"/>
          </p:nvPr>
        </p:nvSpPr>
        <p:spPr>
          <a:xfrm>
            <a:off x="1041400" y="2620963"/>
            <a:ext cx="6396038" cy="128428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983D010-E687-D54E-A910-2CA477B8BCA7}"/>
              </a:ext>
            </a:extLst>
          </p:cNvPr>
          <p:cNvSpPr>
            <a:spLocks noGrp="1"/>
          </p:cNvSpPr>
          <p:nvPr>
            <p:ph sz="half" idx="2"/>
          </p:nvPr>
        </p:nvSpPr>
        <p:spPr>
          <a:xfrm>
            <a:off x="1041400" y="3905250"/>
            <a:ext cx="6396038" cy="5745163"/>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F165A91-F281-5147-80B2-13208600841B}"/>
              </a:ext>
            </a:extLst>
          </p:cNvPr>
          <p:cNvSpPr>
            <a:spLocks noGrp="1"/>
          </p:cNvSpPr>
          <p:nvPr>
            <p:ph type="body" sz="quarter" idx="3"/>
          </p:nvPr>
        </p:nvSpPr>
        <p:spPr>
          <a:xfrm>
            <a:off x="7654925" y="2620963"/>
            <a:ext cx="6426200" cy="128428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DE0C8B5-9FE7-F842-8764-855AA3D82DB0}"/>
              </a:ext>
            </a:extLst>
          </p:cNvPr>
          <p:cNvSpPr>
            <a:spLocks noGrp="1"/>
          </p:cNvSpPr>
          <p:nvPr>
            <p:ph sz="quarter" idx="4"/>
          </p:nvPr>
        </p:nvSpPr>
        <p:spPr>
          <a:xfrm>
            <a:off x="7654925" y="3905250"/>
            <a:ext cx="6426200" cy="5745163"/>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571FA4F-B20A-7446-BA15-87845882CC5D}"/>
              </a:ext>
            </a:extLst>
          </p:cNvPr>
          <p:cNvSpPr>
            <a:spLocks noGrp="1"/>
          </p:cNvSpPr>
          <p:nvPr>
            <p:ph type="dt" sz="half" idx="10"/>
          </p:nvPr>
        </p:nvSpPr>
        <p:spPr>
          <a:xfrm>
            <a:off x="1039813" y="9909175"/>
            <a:ext cx="3402012" cy="569913"/>
          </a:xfrm>
          <a:prstGeom prst="rect">
            <a:avLst/>
          </a:prstGeom>
        </p:spPr>
        <p:txBody>
          <a:bodyPr/>
          <a:lstStyle/>
          <a:p>
            <a:fld id="{85A4DE76-F04A-D849-9401-7CFFE7580F68}" type="datetimeFigureOut">
              <a:rPr lang="en-GB" smtClean="0"/>
              <a:t>31/05/2021</a:t>
            </a:fld>
            <a:endParaRPr lang="en-GB"/>
          </a:p>
        </p:txBody>
      </p:sp>
      <p:sp>
        <p:nvSpPr>
          <p:cNvPr id="8" name="Footer Placeholder 7">
            <a:extLst>
              <a:ext uri="{FF2B5EF4-FFF2-40B4-BE49-F238E27FC236}">
                <a16:creationId xmlns:a16="http://schemas.microsoft.com/office/drawing/2014/main" id="{EB3FF13D-D464-9F4F-82AA-D9A457F206DE}"/>
              </a:ext>
            </a:extLst>
          </p:cNvPr>
          <p:cNvSpPr>
            <a:spLocks noGrp="1"/>
          </p:cNvSpPr>
          <p:nvPr>
            <p:ph type="ftr" sz="quarter" idx="11"/>
          </p:nvPr>
        </p:nvSpPr>
        <p:spPr>
          <a:xfrm>
            <a:off x="5008563" y="9909175"/>
            <a:ext cx="5102225" cy="569913"/>
          </a:xfrm>
          <a:prstGeom prst="rect">
            <a:avLst/>
          </a:prstGeom>
        </p:spPr>
        <p:txBody>
          <a:bodyPr/>
          <a:lstStyle/>
          <a:p>
            <a:endParaRPr lang="en-GB"/>
          </a:p>
        </p:txBody>
      </p:sp>
      <p:sp>
        <p:nvSpPr>
          <p:cNvPr id="9" name="Slide Number Placeholder 8">
            <a:extLst>
              <a:ext uri="{FF2B5EF4-FFF2-40B4-BE49-F238E27FC236}">
                <a16:creationId xmlns:a16="http://schemas.microsoft.com/office/drawing/2014/main" id="{8B35E921-861A-8D4A-ADF0-1AEAB979CFD7}"/>
              </a:ext>
            </a:extLst>
          </p:cNvPr>
          <p:cNvSpPr>
            <a:spLocks noGrp="1"/>
          </p:cNvSpPr>
          <p:nvPr>
            <p:ph type="sldNum" sz="quarter" idx="12"/>
          </p:nvPr>
        </p:nvSpPr>
        <p:spPr>
          <a:xfrm>
            <a:off x="10677525" y="9909175"/>
            <a:ext cx="3402013" cy="569913"/>
          </a:xfrm>
          <a:prstGeom prst="rect">
            <a:avLst/>
          </a:prstGeom>
        </p:spPr>
        <p:txBody>
          <a:bodyPr/>
          <a:lstStyle/>
          <a:p>
            <a:fld id="{97C4D1B4-DBAB-F346-BAE5-089DC39AA173}" type="slidenum">
              <a:rPr lang="en-GB" smtClean="0"/>
              <a:t>‹Nr.›</a:t>
            </a:fld>
            <a:endParaRPr lang="en-GB"/>
          </a:p>
        </p:txBody>
      </p:sp>
    </p:spTree>
    <p:extLst>
      <p:ext uri="{BB962C8B-B14F-4D97-AF65-F5344CB8AC3E}">
        <p14:creationId xmlns:p14="http://schemas.microsoft.com/office/powerpoint/2010/main" val="193864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100D1-7394-984F-80B1-FE329218A3D0}"/>
              </a:ext>
            </a:extLst>
          </p:cNvPr>
          <p:cNvSpPr>
            <a:spLocks noGrp="1"/>
          </p:cNvSpPr>
          <p:nvPr>
            <p:ph type="title"/>
          </p:nvPr>
        </p:nvSpPr>
        <p:spPr>
          <a:xfrm>
            <a:off x="1039813" y="569913"/>
            <a:ext cx="13039725" cy="2065337"/>
          </a:xfrm>
          <a:prstGeom prst="rect">
            <a:avLst/>
          </a:prstGeom>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315C153-5637-3545-89CB-6BA5A7035BFF}"/>
              </a:ext>
            </a:extLst>
          </p:cNvPr>
          <p:cNvSpPr>
            <a:spLocks noGrp="1"/>
          </p:cNvSpPr>
          <p:nvPr>
            <p:ph type="dt" sz="half" idx="10"/>
          </p:nvPr>
        </p:nvSpPr>
        <p:spPr>
          <a:xfrm>
            <a:off x="1039813" y="9909175"/>
            <a:ext cx="3402012" cy="569913"/>
          </a:xfrm>
          <a:prstGeom prst="rect">
            <a:avLst/>
          </a:prstGeom>
        </p:spPr>
        <p:txBody>
          <a:bodyPr/>
          <a:lstStyle/>
          <a:p>
            <a:fld id="{85A4DE76-F04A-D849-9401-7CFFE7580F68}" type="datetimeFigureOut">
              <a:rPr lang="en-GB" smtClean="0"/>
              <a:t>31/05/2021</a:t>
            </a:fld>
            <a:endParaRPr lang="en-GB"/>
          </a:p>
        </p:txBody>
      </p:sp>
      <p:sp>
        <p:nvSpPr>
          <p:cNvPr id="4" name="Footer Placeholder 3">
            <a:extLst>
              <a:ext uri="{FF2B5EF4-FFF2-40B4-BE49-F238E27FC236}">
                <a16:creationId xmlns:a16="http://schemas.microsoft.com/office/drawing/2014/main" id="{742501A5-7157-B54C-A715-97AD5513AE3E}"/>
              </a:ext>
            </a:extLst>
          </p:cNvPr>
          <p:cNvSpPr>
            <a:spLocks noGrp="1"/>
          </p:cNvSpPr>
          <p:nvPr>
            <p:ph type="ftr" sz="quarter" idx="11"/>
          </p:nvPr>
        </p:nvSpPr>
        <p:spPr>
          <a:xfrm>
            <a:off x="5008563" y="9909175"/>
            <a:ext cx="5102225" cy="569913"/>
          </a:xfrm>
          <a:prstGeom prst="rect">
            <a:avLst/>
          </a:prstGeom>
        </p:spPr>
        <p:txBody>
          <a:bodyPr/>
          <a:lstStyle/>
          <a:p>
            <a:endParaRPr lang="en-GB"/>
          </a:p>
        </p:txBody>
      </p:sp>
      <p:sp>
        <p:nvSpPr>
          <p:cNvPr id="5" name="Slide Number Placeholder 4">
            <a:extLst>
              <a:ext uri="{FF2B5EF4-FFF2-40B4-BE49-F238E27FC236}">
                <a16:creationId xmlns:a16="http://schemas.microsoft.com/office/drawing/2014/main" id="{2D459254-E470-2B4D-B8F9-A11BF7D29013}"/>
              </a:ext>
            </a:extLst>
          </p:cNvPr>
          <p:cNvSpPr>
            <a:spLocks noGrp="1"/>
          </p:cNvSpPr>
          <p:nvPr>
            <p:ph type="sldNum" sz="quarter" idx="12"/>
          </p:nvPr>
        </p:nvSpPr>
        <p:spPr>
          <a:xfrm>
            <a:off x="10677525" y="9909175"/>
            <a:ext cx="3402013" cy="569913"/>
          </a:xfrm>
          <a:prstGeom prst="rect">
            <a:avLst/>
          </a:prstGeom>
        </p:spPr>
        <p:txBody>
          <a:bodyPr/>
          <a:lstStyle/>
          <a:p>
            <a:fld id="{97C4D1B4-DBAB-F346-BAE5-089DC39AA173}" type="slidenum">
              <a:rPr lang="en-GB" smtClean="0"/>
              <a:t>‹Nr.›</a:t>
            </a:fld>
            <a:endParaRPr lang="en-GB"/>
          </a:p>
        </p:txBody>
      </p:sp>
    </p:spTree>
    <p:extLst>
      <p:ext uri="{BB962C8B-B14F-4D97-AF65-F5344CB8AC3E}">
        <p14:creationId xmlns:p14="http://schemas.microsoft.com/office/powerpoint/2010/main" val="1343105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350571-1B0D-424D-853D-B179C0CA612B}"/>
              </a:ext>
            </a:extLst>
          </p:cNvPr>
          <p:cNvSpPr>
            <a:spLocks noGrp="1"/>
          </p:cNvSpPr>
          <p:nvPr>
            <p:ph type="dt" sz="half" idx="10"/>
          </p:nvPr>
        </p:nvSpPr>
        <p:spPr>
          <a:xfrm>
            <a:off x="1039813" y="9909175"/>
            <a:ext cx="3402012" cy="569913"/>
          </a:xfrm>
          <a:prstGeom prst="rect">
            <a:avLst/>
          </a:prstGeom>
        </p:spPr>
        <p:txBody>
          <a:bodyPr/>
          <a:lstStyle/>
          <a:p>
            <a:fld id="{85A4DE76-F04A-D849-9401-7CFFE7580F68}" type="datetimeFigureOut">
              <a:rPr lang="en-GB" smtClean="0"/>
              <a:t>31/05/2021</a:t>
            </a:fld>
            <a:endParaRPr lang="en-GB"/>
          </a:p>
        </p:txBody>
      </p:sp>
      <p:sp>
        <p:nvSpPr>
          <p:cNvPr id="3" name="Footer Placeholder 2">
            <a:extLst>
              <a:ext uri="{FF2B5EF4-FFF2-40B4-BE49-F238E27FC236}">
                <a16:creationId xmlns:a16="http://schemas.microsoft.com/office/drawing/2014/main" id="{9914F045-6626-9C4E-95D8-1EDAB345ECEF}"/>
              </a:ext>
            </a:extLst>
          </p:cNvPr>
          <p:cNvSpPr>
            <a:spLocks noGrp="1"/>
          </p:cNvSpPr>
          <p:nvPr>
            <p:ph type="ftr" sz="quarter" idx="11"/>
          </p:nvPr>
        </p:nvSpPr>
        <p:spPr>
          <a:xfrm>
            <a:off x="5008563" y="9909175"/>
            <a:ext cx="5102225" cy="569913"/>
          </a:xfrm>
          <a:prstGeom prst="rect">
            <a:avLst/>
          </a:prstGeom>
        </p:spPr>
        <p:txBody>
          <a:bodyPr/>
          <a:lstStyle/>
          <a:p>
            <a:endParaRPr lang="en-GB"/>
          </a:p>
        </p:txBody>
      </p:sp>
      <p:sp>
        <p:nvSpPr>
          <p:cNvPr id="4" name="Slide Number Placeholder 3">
            <a:extLst>
              <a:ext uri="{FF2B5EF4-FFF2-40B4-BE49-F238E27FC236}">
                <a16:creationId xmlns:a16="http://schemas.microsoft.com/office/drawing/2014/main" id="{DD655F15-155E-5A4E-AFC2-3CFCDD329ED2}"/>
              </a:ext>
            </a:extLst>
          </p:cNvPr>
          <p:cNvSpPr>
            <a:spLocks noGrp="1"/>
          </p:cNvSpPr>
          <p:nvPr>
            <p:ph type="sldNum" sz="quarter" idx="12"/>
          </p:nvPr>
        </p:nvSpPr>
        <p:spPr>
          <a:xfrm>
            <a:off x="10677525" y="9909175"/>
            <a:ext cx="3402013" cy="569913"/>
          </a:xfrm>
          <a:prstGeom prst="rect">
            <a:avLst/>
          </a:prstGeom>
        </p:spPr>
        <p:txBody>
          <a:bodyPr/>
          <a:lstStyle/>
          <a:p>
            <a:fld id="{97C4D1B4-DBAB-F346-BAE5-089DC39AA173}" type="slidenum">
              <a:rPr lang="en-GB" smtClean="0"/>
              <a:t>‹Nr.›</a:t>
            </a:fld>
            <a:endParaRPr lang="en-GB"/>
          </a:p>
        </p:txBody>
      </p:sp>
    </p:spTree>
    <p:extLst>
      <p:ext uri="{BB962C8B-B14F-4D97-AF65-F5344CB8AC3E}">
        <p14:creationId xmlns:p14="http://schemas.microsoft.com/office/powerpoint/2010/main" val="2865277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A659D-0AA8-F84A-92A0-6FA3381F80DD}"/>
              </a:ext>
            </a:extLst>
          </p:cNvPr>
          <p:cNvSpPr>
            <a:spLocks noGrp="1"/>
          </p:cNvSpPr>
          <p:nvPr>
            <p:ph type="title"/>
          </p:nvPr>
        </p:nvSpPr>
        <p:spPr>
          <a:xfrm>
            <a:off x="1041400" y="712788"/>
            <a:ext cx="4876800" cy="2495550"/>
          </a:xfrm>
          <a:prstGeom prst="rect">
            <a:avLst/>
          </a:prstGeo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F37CC4F-8311-E84C-BC1E-209EAC9B3A03}"/>
              </a:ext>
            </a:extLst>
          </p:cNvPr>
          <p:cNvSpPr>
            <a:spLocks noGrp="1"/>
          </p:cNvSpPr>
          <p:nvPr>
            <p:ph idx="1"/>
          </p:nvPr>
        </p:nvSpPr>
        <p:spPr>
          <a:xfrm>
            <a:off x="6427788" y="1539875"/>
            <a:ext cx="7653337" cy="759777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8D4EC10-D0E4-DF4E-95D5-3433971F9381}"/>
              </a:ext>
            </a:extLst>
          </p:cNvPr>
          <p:cNvSpPr>
            <a:spLocks noGrp="1"/>
          </p:cNvSpPr>
          <p:nvPr>
            <p:ph type="body" sz="half" idx="2"/>
          </p:nvPr>
        </p:nvSpPr>
        <p:spPr>
          <a:xfrm>
            <a:off x="1041400" y="3208338"/>
            <a:ext cx="4876800" cy="5942012"/>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C01E226-429B-134D-9A37-64F9F93EA3C3}"/>
              </a:ext>
            </a:extLst>
          </p:cNvPr>
          <p:cNvSpPr>
            <a:spLocks noGrp="1"/>
          </p:cNvSpPr>
          <p:nvPr>
            <p:ph type="dt" sz="half" idx="10"/>
          </p:nvPr>
        </p:nvSpPr>
        <p:spPr>
          <a:xfrm>
            <a:off x="1039813" y="9909175"/>
            <a:ext cx="3402012" cy="569913"/>
          </a:xfrm>
          <a:prstGeom prst="rect">
            <a:avLst/>
          </a:prstGeom>
        </p:spPr>
        <p:txBody>
          <a:bodyPr/>
          <a:lstStyle/>
          <a:p>
            <a:fld id="{85A4DE76-F04A-D849-9401-7CFFE7580F68}" type="datetimeFigureOut">
              <a:rPr lang="en-GB" smtClean="0"/>
              <a:t>31/05/2021</a:t>
            </a:fld>
            <a:endParaRPr lang="en-GB"/>
          </a:p>
        </p:txBody>
      </p:sp>
      <p:sp>
        <p:nvSpPr>
          <p:cNvPr id="6" name="Footer Placeholder 5">
            <a:extLst>
              <a:ext uri="{FF2B5EF4-FFF2-40B4-BE49-F238E27FC236}">
                <a16:creationId xmlns:a16="http://schemas.microsoft.com/office/drawing/2014/main" id="{E4D1F847-E5F0-9E4D-A7C2-488D02D2A6CA}"/>
              </a:ext>
            </a:extLst>
          </p:cNvPr>
          <p:cNvSpPr>
            <a:spLocks noGrp="1"/>
          </p:cNvSpPr>
          <p:nvPr>
            <p:ph type="ftr" sz="quarter" idx="11"/>
          </p:nvPr>
        </p:nvSpPr>
        <p:spPr>
          <a:xfrm>
            <a:off x="5008563" y="9909175"/>
            <a:ext cx="5102225" cy="569913"/>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2ECC2E69-20DC-534F-B763-7D984FC98C28}"/>
              </a:ext>
            </a:extLst>
          </p:cNvPr>
          <p:cNvSpPr>
            <a:spLocks noGrp="1"/>
          </p:cNvSpPr>
          <p:nvPr>
            <p:ph type="sldNum" sz="quarter" idx="12"/>
          </p:nvPr>
        </p:nvSpPr>
        <p:spPr>
          <a:xfrm>
            <a:off x="10677525" y="9909175"/>
            <a:ext cx="3402013" cy="569913"/>
          </a:xfrm>
          <a:prstGeom prst="rect">
            <a:avLst/>
          </a:prstGeom>
        </p:spPr>
        <p:txBody>
          <a:bodyPr/>
          <a:lstStyle/>
          <a:p>
            <a:fld id="{97C4D1B4-DBAB-F346-BAE5-089DC39AA173}" type="slidenum">
              <a:rPr lang="en-GB" smtClean="0"/>
              <a:t>‹Nr.›</a:t>
            </a:fld>
            <a:endParaRPr lang="en-GB"/>
          </a:p>
        </p:txBody>
      </p:sp>
    </p:spTree>
    <p:extLst>
      <p:ext uri="{BB962C8B-B14F-4D97-AF65-F5344CB8AC3E}">
        <p14:creationId xmlns:p14="http://schemas.microsoft.com/office/powerpoint/2010/main" val="2065187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D9B66-2FCD-4F40-9BC3-A22B0BA64BB4}"/>
              </a:ext>
            </a:extLst>
          </p:cNvPr>
          <p:cNvSpPr>
            <a:spLocks noGrp="1"/>
          </p:cNvSpPr>
          <p:nvPr>
            <p:ph type="title"/>
          </p:nvPr>
        </p:nvSpPr>
        <p:spPr>
          <a:xfrm>
            <a:off x="1041400" y="712788"/>
            <a:ext cx="4876800" cy="2495550"/>
          </a:xfrm>
          <a:prstGeom prst="rect">
            <a:avLst/>
          </a:prstGeo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B353029-4614-C348-85B7-D9DEAF577ECB}"/>
              </a:ext>
            </a:extLst>
          </p:cNvPr>
          <p:cNvSpPr>
            <a:spLocks noGrp="1"/>
          </p:cNvSpPr>
          <p:nvPr>
            <p:ph type="pic" idx="1"/>
          </p:nvPr>
        </p:nvSpPr>
        <p:spPr>
          <a:xfrm>
            <a:off x="6427788" y="1539875"/>
            <a:ext cx="7653337" cy="759777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5483989-5F7B-7640-996C-A262AA93B191}"/>
              </a:ext>
            </a:extLst>
          </p:cNvPr>
          <p:cNvSpPr>
            <a:spLocks noGrp="1"/>
          </p:cNvSpPr>
          <p:nvPr>
            <p:ph type="body" sz="half" idx="2"/>
          </p:nvPr>
        </p:nvSpPr>
        <p:spPr>
          <a:xfrm>
            <a:off x="1041400" y="3208338"/>
            <a:ext cx="4876800" cy="5942012"/>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16048F0-54DB-3247-9D06-446A5A15F241}"/>
              </a:ext>
            </a:extLst>
          </p:cNvPr>
          <p:cNvSpPr>
            <a:spLocks noGrp="1"/>
          </p:cNvSpPr>
          <p:nvPr>
            <p:ph type="dt" sz="half" idx="10"/>
          </p:nvPr>
        </p:nvSpPr>
        <p:spPr>
          <a:xfrm>
            <a:off x="1039813" y="9909175"/>
            <a:ext cx="3402012" cy="569913"/>
          </a:xfrm>
          <a:prstGeom prst="rect">
            <a:avLst/>
          </a:prstGeom>
        </p:spPr>
        <p:txBody>
          <a:bodyPr/>
          <a:lstStyle/>
          <a:p>
            <a:fld id="{85A4DE76-F04A-D849-9401-7CFFE7580F68}" type="datetimeFigureOut">
              <a:rPr lang="en-GB" smtClean="0"/>
              <a:t>31/05/2021</a:t>
            </a:fld>
            <a:endParaRPr lang="en-GB"/>
          </a:p>
        </p:txBody>
      </p:sp>
      <p:sp>
        <p:nvSpPr>
          <p:cNvPr id="6" name="Footer Placeholder 5">
            <a:extLst>
              <a:ext uri="{FF2B5EF4-FFF2-40B4-BE49-F238E27FC236}">
                <a16:creationId xmlns:a16="http://schemas.microsoft.com/office/drawing/2014/main" id="{CE199528-B13D-2C44-AB87-3D6349BE627A}"/>
              </a:ext>
            </a:extLst>
          </p:cNvPr>
          <p:cNvSpPr>
            <a:spLocks noGrp="1"/>
          </p:cNvSpPr>
          <p:nvPr>
            <p:ph type="ftr" sz="quarter" idx="11"/>
          </p:nvPr>
        </p:nvSpPr>
        <p:spPr>
          <a:xfrm>
            <a:off x="5008563" y="9909175"/>
            <a:ext cx="5102225" cy="569913"/>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E795E66A-4F33-9F4F-A7A3-ED6E329005AC}"/>
              </a:ext>
            </a:extLst>
          </p:cNvPr>
          <p:cNvSpPr>
            <a:spLocks noGrp="1"/>
          </p:cNvSpPr>
          <p:nvPr>
            <p:ph type="sldNum" sz="quarter" idx="12"/>
          </p:nvPr>
        </p:nvSpPr>
        <p:spPr>
          <a:xfrm>
            <a:off x="10677525" y="9909175"/>
            <a:ext cx="3402013" cy="569913"/>
          </a:xfrm>
          <a:prstGeom prst="rect">
            <a:avLst/>
          </a:prstGeom>
        </p:spPr>
        <p:txBody>
          <a:bodyPr/>
          <a:lstStyle/>
          <a:p>
            <a:fld id="{97C4D1B4-DBAB-F346-BAE5-089DC39AA173}" type="slidenum">
              <a:rPr lang="en-GB" smtClean="0"/>
              <a:t>‹Nr.›</a:t>
            </a:fld>
            <a:endParaRPr lang="en-GB"/>
          </a:p>
        </p:txBody>
      </p:sp>
    </p:spTree>
    <p:extLst>
      <p:ext uri="{BB962C8B-B14F-4D97-AF65-F5344CB8AC3E}">
        <p14:creationId xmlns:p14="http://schemas.microsoft.com/office/powerpoint/2010/main" val="1960539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ctangle 2"/>
          <p:cNvSpPr/>
          <p:nvPr userDrawn="1"/>
        </p:nvSpPr>
        <p:spPr>
          <a:xfrm>
            <a:off x="0" y="9551439"/>
            <a:ext cx="15119350" cy="1140374"/>
          </a:xfrm>
          <a:prstGeom prst="rect">
            <a:avLst/>
          </a:prstGeom>
          <a:solidFill>
            <a:srgbClr val="003D4E">
              <a:alpha val="8274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47F9941D-EAB2-804C-9DAF-15ECA4E9B83E}"/>
              </a:ext>
            </a:extLst>
          </p:cNvPr>
          <p:cNvSpPr/>
          <p:nvPr userDrawn="1"/>
        </p:nvSpPr>
        <p:spPr>
          <a:xfrm>
            <a:off x="1468214" y="9749170"/>
            <a:ext cx="7955117" cy="737638"/>
          </a:xfrm>
          <a:prstGeom prst="rect">
            <a:avLst/>
          </a:prstGeom>
        </p:spPr>
        <p:txBody>
          <a:bodyPr wrap="square">
            <a:spAutoFit/>
          </a:bodyPr>
          <a:lstStyle/>
          <a:p>
            <a:pPr algn="ctr">
              <a:lnSpc>
                <a:spcPct val="115000"/>
              </a:lnSpc>
              <a:spcAft>
                <a:spcPts val="0"/>
              </a:spcAft>
            </a:pPr>
            <a:r>
              <a:rPr lang="en-US" sz="4000" b="0" i="0" dirty="0">
                <a:solidFill>
                  <a:schemeClr val="bg1"/>
                </a:solidFill>
                <a:effectLst/>
                <a:latin typeface="Arial Narrow" panose="020B0604020202020204" pitchFamily="34" charset="0"/>
                <a:ea typeface="Verdana" panose="020B0604030504040204" pitchFamily="34" charset="0"/>
                <a:cs typeface="Arial Narrow" panose="020B0604020202020204" pitchFamily="34" charset="0"/>
              </a:rPr>
              <a:t>DOCTORAL COLLOQUIUM 2021</a:t>
            </a:r>
          </a:p>
        </p:txBody>
      </p:sp>
      <p:pic>
        <p:nvPicPr>
          <p:cNvPr id="2" name="Picture 1"/>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870018" y="9277192"/>
            <a:ext cx="1584000" cy="1584000"/>
          </a:xfrm>
          <a:prstGeom prst="rect">
            <a:avLst/>
          </a:prstGeom>
        </p:spPr>
      </p:pic>
      <p:pic>
        <p:nvPicPr>
          <p:cNvPr id="4" name="Picture 3"/>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9423331" y="9569439"/>
            <a:ext cx="1440000" cy="1002320"/>
          </a:xfrm>
          <a:prstGeom prst="rect">
            <a:avLst/>
          </a:prstGeom>
        </p:spPr>
      </p:pic>
      <p:sp>
        <p:nvSpPr>
          <p:cNvPr id="5" name="TextBox 4"/>
          <p:cNvSpPr txBox="1"/>
          <p:nvPr userDrawn="1"/>
        </p:nvSpPr>
        <p:spPr>
          <a:xfrm>
            <a:off x="12122332" y="10118005"/>
            <a:ext cx="2821578" cy="400110"/>
          </a:xfrm>
          <a:prstGeom prst="rect">
            <a:avLst/>
          </a:prstGeom>
          <a:noFill/>
        </p:spPr>
        <p:txBody>
          <a:bodyPr wrap="square" rtlCol="0">
            <a:spAutoFit/>
          </a:bodyPr>
          <a:lstStyle/>
          <a:p>
            <a:r>
              <a:rPr lang="en-US" sz="1000" noProof="0">
                <a:solidFill>
                  <a:schemeClr val="bg1"/>
                </a:solidFill>
                <a:latin typeface="Arial" panose="020B0604020202020204" pitchFamily="34" charset="0"/>
                <a:cs typeface="Arial" panose="020B0604020202020204" pitchFamily="34" charset="0"/>
              </a:rPr>
              <a:t>Sveriges lantbruksuniversitet</a:t>
            </a:r>
          </a:p>
          <a:p>
            <a:r>
              <a:rPr lang="en-US" sz="1000" noProof="0">
                <a:solidFill>
                  <a:schemeClr val="bg1"/>
                </a:solidFill>
                <a:latin typeface="Arial" panose="020B0604020202020204" pitchFamily="34" charset="0"/>
                <a:cs typeface="Arial" panose="020B0604020202020204" pitchFamily="34" charset="0"/>
              </a:rPr>
              <a:t>Swedish University of Agricultural Sciences</a:t>
            </a:r>
          </a:p>
        </p:txBody>
      </p:sp>
      <p:pic>
        <p:nvPicPr>
          <p:cNvPr id="6" name="Picture 5"/>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318312" y="9551440"/>
            <a:ext cx="1143215" cy="1140374"/>
          </a:xfrm>
          <a:prstGeom prst="rect">
            <a:avLst/>
          </a:prstGeom>
        </p:spPr>
      </p:pic>
    </p:spTree>
    <p:extLst>
      <p:ext uri="{BB962C8B-B14F-4D97-AF65-F5344CB8AC3E}">
        <p14:creationId xmlns:p14="http://schemas.microsoft.com/office/powerpoint/2010/main" val="2299563222"/>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C8A175F3-2E6D-F946-A899-B3BCF2CDEAA7}"/>
              </a:ext>
            </a:extLst>
          </p:cNvPr>
          <p:cNvSpPr/>
          <p:nvPr/>
        </p:nvSpPr>
        <p:spPr>
          <a:xfrm>
            <a:off x="1" y="4561307"/>
            <a:ext cx="5037504" cy="2053319"/>
          </a:xfrm>
          <a:prstGeom prst="rect">
            <a:avLst/>
          </a:prstGeom>
        </p:spPr>
        <p:txBody>
          <a:bodyPr wrap="square">
            <a:spAutoFit/>
          </a:bodyPr>
          <a:lstStyle/>
          <a:p>
            <a:pPr>
              <a:lnSpc>
                <a:spcPct val="115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What do you value? </a:t>
            </a:r>
          </a:p>
          <a:p>
            <a:pPr>
              <a:lnSpc>
                <a:spcPct val="115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This question can be divided in different sub-questions. For instance, what do you value when you are conducting your research? But also, what are your values when conducting research? What do you believe about doing your research? Why do you do your research? Why are you interested in your topic? What is landscape to you? What is landscape in your research?</a:t>
            </a:r>
          </a:p>
        </p:txBody>
      </p:sp>
      <p:sp>
        <p:nvSpPr>
          <p:cNvPr id="31" name="Rectangle 30">
            <a:extLst>
              <a:ext uri="{FF2B5EF4-FFF2-40B4-BE49-F238E27FC236}">
                <a16:creationId xmlns:a16="http://schemas.microsoft.com/office/drawing/2014/main" id="{057472F2-C26F-2745-9EEF-2FAAE0B226A4}"/>
              </a:ext>
            </a:extLst>
          </p:cNvPr>
          <p:cNvSpPr/>
          <p:nvPr/>
        </p:nvSpPr>
        <p:spPr>
          <a:xfrm>
            <a:off x="5037504" y="4560009"/>
            <a:ext cx="5040923" cy="2053319"/>
          </a:xfrm>
          <a:prstGeom prst="rect">
            <a:avLst/>
          </a:prstGeom>
        </p:spPr>
        <p:txBody>
          <a:bodyPr wrap="square">
            <a:spAutoFit/>
          </a:bodyPr>
          <a:lstStyle/>
          <a:p>
            <a:pPr>
              <a:lnSpc>
                <a:spcPct val="115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How do you act?</a:t>
            </a:r>
          </a:p>
          <a:p>
            <a:pPr>
              <a:lnSpc>
                <a:spcPct val="115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This question refers to the way you approach your research. How do you deal with methods in your project? How do you consider yourself when doing research? But also, what mental predispositions you have toward the field you are investigating, or the analysis you are conducting. Examples: how do your values and your culture reflect on the issues you are interested in researching?</a:t>
            </a:r>
          </a:p>
        </p:txBody>
      </p:sp>
      <p:sp>
        <p:nvSpPr>
          <p:cNvPr id="32" name="Rectangle 31">
            <a:extLst>
              <a:ext uri="{FF2B5EF4-FFF2-40B4-BE49-F238E27FC236}">
                <a16:creationId xmlns:a16="http://schemas.microsoft.com/office/drawing/2014/main" id="{1865DF64-8D91-9447-93E5-0E0009B0D421}"/>
              </a:ext>
            </a:extLst>
          </p:cNvPr>
          <p:cNvSpPr/>
          <p:nvPr/>
        </p:nvSpPr>
        <p:spPr>
          <a:xfrm>
            <a:off x="10078427" y="4560009"/>
            <a:ext cx="5040923" cy="2709973"/>
          </a:xfrm>
          <a:prstGeom prst="rect">
            <a:avLst/>
          </a:prstGeom>
        </p:spPr>
        <p:txBody>
          <a:bodyPr wrap="square">
            <a:spAutoFit/>
          </a:bodyPr>
          <a:lstStyle/>
          <a:p>
            <a:pPr>
              <a:lnSpc>
                <a:spcPct val="115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What do you leave?</a:t>
            </a:r>
          </a:p>
          <a:p>
            <a:r>
              <a:rPr lang="en-US" sz="1400" dirty="0">
                <a:effectLst/>
                <a:latin typeface="Arial" panose="020B0604020202020204" pitchFamily="34" charset="0"/>
                <a:ea typeface="Calibri" panose="020F0502020204030204" pitchFamily="34" charset="0"/>
                <a:cs typeface="Arial" panose="020B0604020202020204" pitchFamily="34" charset="0"/>
              </a:rPr>
              <a:t>This question reflects on the impact of our research. It refers to what you ought to produce in terms of publications—thesis—articles, monographs. But it also refers to the immaterial results you leave with your process. What do you leave in the people you interview? Or what do you leave in the community you work with your participatory action research? For examples, social relations, or network. You may think about the end of your project, or more narrowly about the paper you want to publish, or the chapter you want to write. So what? Why should we care? Who are you writing for? Designing for? Who is you audience?</a:t>
            </a:r>
            <a:endParaRPr lang="en-US" sz="1400" dirty="0">
              <a:latin typeface="Arial" panose="020B0604020202020204" pitchFamily="34" charset="0"/>
              <a:cs typeface="Arial" panose="020B0604020202020204" pitchFamily="34" charset="0"/>
            </a:endParaRPr>
          </a:p>
        </p:txBody>
      </p:sp>
      <p:sp>
        <p:nvSpPr>
          <p:cNvPr id="35" name="Rectangle 34">
            <a:extLst>
              <a:ext uri="{FF2B5EF4-FFF2-40B4-BE49-F238E27FC236}">
                <a16:creationId xmlns:a16="http://schemas.microsoft.com/office/drawing/2014/main" id="{7D1624E5-874C-5640-AAE7-95B854BA8E3F}"/>
              </a:ext>
            </a:extLst>
          </p:cNvPr>
          <p:cNvSpPr/>
          <p:nvPr/>
        </p:nvSpPr>
        <p:spPr>
          <a:xfrm>
            <a:off x="106325" y="63253"/>
            <a:ext cx="5044398" cy="483017"/>
          </a:xfrm>
          <a:prstGeom prst="rect">
            <a:avLst/>
          </a:prstGeom>
        </p:spPr>
        <p:txBody>
          <a:bodyPr wrap="square">
            <a:spAutoFit/>
          </a:bodyPr>
          <a:lstStyle/>
          <a:p>
            <a:pPr>
              <a:lnSpc>
                <a:spcPct val="115000"/>
              </a:lnSpc>
              <a:spcAft>
                <a:spcPts val="0"/>
              </a:spcAft>
            </a:pPr>
            <a:r>
              <a:rPr lang="en-US" sz="2400" b="1" dirty="0">
                <a:effectLst/>
                <a:latin typeface="Arial" panose="020B0604020202020204" pitchFamily="34" charset="0"/>
                <a:ea typeface="Calibri" panose="020F0502020204030204" pitchFamily="34" charset="0"/>
                <a:cs typeface="Arial" panose="020B0604020202020204" pitchFamily="34" charset="0"/>
              </a:rPr>
              <a:t>Title of you</a:t>
            </a:r>
            <a:r>
              <a:rPr lang="en-US" sz="2400" b="1" dirty="0">
                <a:latin typeface="Arial" panose="020B0604020202020204" pitchFamily="34" charset="0"/>
                <a:ea typeface="Calibri" panose="020F0502020204030204" pitchFamily="34" charset="0"/>
                <a:cs typeface="Arial" panose="020B0604020202020204" pitchFamily="34" charset="0"/>
              </a:rPr>
              <a:t>r research project</a:t>
            </a:r>
            <a:endParaRPr lang="en-US" sz="2400" b="1" dirty="0">
              <a:effectLst/>
              <a:latin typeface="Arial" panose="020B0604020202020204" pitchFamily="34" charset="0"/>
              <a:ea typeface="Calibri" panose="020F0502020204030204" pitchFamily="34" charset="0"/>
              <a:cs typeface="Arial" panose="020B0604020202020204" pitchFamily="34" charset="0"/>
            </a:endParaRPr>
          </a:p>
        </p:txBody>
      </p:sp>
      <p:sp>
        <p:nvSpPr>
          <p:cNvPr id="36" name="Rectangle 35">
            <a:extLst>
              <a:ext uri="{FF2B5EF4-FFF2-40B4-BE49-F238E27FC236}">
                <a16:creationId xmlns:a16="http://schemas.microsoft.com/office/drawing/2014/main" id="{C896FF0D-527D-424A-B2E5-8282FA0C1313}"/>
              </a:ext>
            </a:extLst>
          </p:cNvPr>
          <p:cNvSpPr/>
          <p:nvPr/>
        </p:nvSpPr>
        <p:spPr>
          <a:xfrm>
            <a:off x="9911055" y="63253"/>
            <a:ext cx="5044398" cy="919098"/>
          </a:xfrm>
          <a:prstGeom prst="rect">
            <a:avLst/>
          </a:prstGeom>
          <a:ln>
            <a:noFill/>
          </a:ln>
        </p:spPr>
        <p:txBody>
          <a:bodyPr wrap="square">
            <a:spAutoFit/>
          </a:bodyPr>
          <a:lstStyle/>
          <a:p>
            <a:pPr algn="r">
              <a:lnSpc>
                <a:spcPct val="115000"/>
              </a:lnSpc>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Your Name</a:t>
            </a:r>
          </a:p>
          <a:p>
            <a:pPr algn="r">
              <a:lnSpc>
                <a:spcPct val="115000"/>
              </a:lnSpc>
              <a:spcAft>
                <a:spcPts val="0"/>
              </a:spcAft>
            </a:pPr>
            <a:r>
              <a:rPr lang="en-US" sz="1600" dirty="0">
                <a:latin typeface="Arial" panose="020B0604020202020204" pitchFamily="34" charset="0"/>
                <a:ea typeface="Calibri" panose="020F0502020204030204" pitchFamily="34" charset="0"/>
                <a:cs typeface="Arial" panose="020B0604020202020204" pitchFamily="34" charset="0"/>
              </a:rPr>
              <a:t>Your University</a:t>
            </a:r>
          </a:p>
          <a:p>
            <a:pPr algn="r">
              <a:lnSpc>
                <a:spcPct val="115000"/>
              </a:lnSpc>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Contact details</a:t>
            </a:r>
            <a:r>
              <a:rPr lang="en-US" sz="1600" dirty="0">
                <a:latin typeface="Arial" panose="020B0604020202020204" pitchFamily="34" charset="0"/>
                <a:ea typeface="Calibri" panose="020F0502020204030204" pitchFamily="34" charset="0"/>
                <a:cs typeface="Arial" panose="020B0604020202020204" pitchFamily="34" charset="0"/>
              </a:rPr>
              <a:t> / e-mail</a:t>
            </a:r>
            <a:r>
              <a:rPr lang="en-US" sz="1600" dirty="0">
                <a:effectLst/>
                <a:latin typeface="Arial" panose="020B0604020202020204" pitchFamily="34" charset="0"/>
                <a:ea typeface="Calibri" panose="020F0502020204030204" pitchFamily="34" charset="0"/>
                <a:cs typeface="Arial" panose="020B0604020202020204" pitchFamily="34" charset="0"/>
              </a:rPr>
              <a:t> </a:t>
            </a:r>
          </a:p>
        </p:txBody>
      </p:sp>
      <p:sp>
        <p:nvSpPr>
          <p:cNvPr id="37" name="Rectangle 36">
            <a:extLst>
              <a:ext uri="{FF2B5EF4-FFF2-40B4-BE49-F238E27FC236}">
                <a16:creationId xmlns:a16="http://schemas.microsoft.com/office/drawing/2014/main" id="{ADFB9194-9D81-1C4E-A22E-D0EFF0E1A398}"/>
              </a:ext>
            </a:extLst>
          </p:cNvPr>
          <p:cNvSpPr/>
          <p:nvPr/>
        </p:nvSpPr>
        <p:spPr>
          <a:xfrm>
            <a:off x="106325" y="4151250"/>
            <a:ext cx="2677336" cy="416204"/>
          </a:xfrm>
          <a:prstGeom prst="rect">
            <a:avLst/>
          </a:prstGeom>
        </p:spPr>
        <p:txBody>
          <a:bodyPr wrap="none">
            <a:spAutoFit/>
          </a:bodyPr>
          <a:lstStyle/>
          <a:p>
            <a:pPr>
              <a:lnSpc>
                <a:spcPct val="115000"/>
              </a:lnSpc>
              <a:spcAft>
                <a:spcPts val="0"/>
              </a:spcAft>
            </a:pPr>
            <a:r>
              <a:rPr lang="en-US" sz="2000" b="1" dirty="0">
                <a:effectLst/>
                <a:latin typeface="Arial" panose="020B0604020202020204" pitchFamily="34" charset="0"/>
                <a:ea typeface="Calibri" panose="020F0502020204030204" pitchFamily="34" charset="0"/>
                <a:cs typeface="Arial" panose="020B0604020202020204" pitchFamily="34" charset="0"/>
              </a:rPr>
              <a:t>What do you value? </a:t>
            </a:r>
          </a:p>
        </p:txBody>
      </p:sp>
      <p:sp>
        <p:nvSpPr>
          <p:cNvPr id="38" name="Rectangle 37">
            <a:extLst>
              <a:ext uri="{FF2B5EF4-FFF2-40B4-BE49-F238E27FC236}">
                <a16:creationId xmlns:a16="http://schemas.microsoft.com/office/drawing/2014/main" id="{B4ABC734-A75E-1C48-9BAB-7818E1B2C5C3}"/>
              </a:ext>
            </a:extLst>
          </p:cNvPr>
          <p:cNvSpPr/>
          <p:nvPr/>
        </p:nvSpPr>
        <p:spPr>
          <a:xfrm>
            <a:off x="5037504" y="4151250"/>
            <a:ext cx="2236510" cy="416204"/>
          </a:xfrm>
          <a:prstGeom prst="rect">
            <a:avLst/>
          </a:prstGeom>
        </p:spPr>
        <p:txBody>
          <a:bodyPr wrap="none">
            <a:spAutoFit/>
          </a:bodyPr>
          <a:lstStyle/>
          <a:p>
            <a:pPr>
              <a:lnSpc>
                <a:spcPct val="115000"/>
              </a:lnSpc>
              <a:spcAft>
                <a:spcPts val="0"/>
              </a:spcAft>
            </a:pPr>
            <a:r>
              <a:rPr lang="en-US" sz="2000" b="1">
                <a:effectLst/>
                <a:latin typeface="Arial" panose="020B0604020202020204" pitchFamily="34" charset="0"/>
                <a:ea typeface="Calibri" panose="020F0502020204030204" pitchFamily="34" charset="0"/>
                <a:cs typeface="Arial" panose="020B0604020202020204" pitchFamily="34" charset="0"/>
              </a:rPr>
              <a:t>How do you act?</a:t>
            </a:r>
          </a:p>
        </p:txBody>
      </p:sp>
      <p:sp>
        <p:nvSpPr>
          <p:cNvPr id="39" name="Rectangle 38">
            <a:extLst>
              <a:ext uri="{FF2B5EF4-FFF2-40B4-BE49-F238E27FC236}">
                <a16:creationId xmlns:a16="http://schemas.microsoft.com/office/drawing/2014/main" id="{BD3DFB3F-8F52-8E42-B72B-5B234E26DD56}"/>
              </a:ext>
            </a:extLst>
          </p:cNvPr>
          <p:cNvSpPr/>
          <p:nvPr/>
        </p:nvSpPr>
        <p:spPr>
          <a:xfrm>
            <a:off x="10078427" y="4151250"/>
            <a:ext cx="2592376" cy="416204"/>
          </a:xfrm>
          <a:prstGeom prst="rect">
            <a:avLst/>
          </a:prstGeom>
        </p:spPr>
        <p:txBody>
          <a:bodyPr wrap="none">
            <a:spAutoFit/>
          </a:bodyPr>
          <a:lstStyle/>
          <a:p>
            <a:pPr>
              <a:lnSpc>
                <a:spcPct val="115000"/>
              </a:lnSpc>
              <a:spcAft>
                <a:spcPts val="0"/>
              </a:spcAft>
            </a:pPr>
            <a:r>
              <a:rPr lang="en-US" sz="2000" b="1">
                <a:effectLst/>
                <a:latin typeface="Arial" panose="020B0604020202020204" pitchFamily="34" charset="0"/>
                <a:ea typeface="Calibri" panose="020F0502020204030204" pitchFamily="34" charset="0"/>
                <a:cs typeface="Arial" panose="020B0604020202020204" pitchFamily="34" charset="0"/>
              </a:rPr>
              <a:t>What do you leave?</a:t>
            </a:r>
          </a:p>
        </p:txBody>
      </p:sp>
      <p:sp>
        <p:nvSpPr>
          <p:cNvPr id="40" name="Rectangle 39">
            <a:extLst>
              <a:ext uri="{FF2B5EF4-FFF2-40B4-BE49-F238E27FC236}">
                <a16:creationId xmlns:a16="http://schemas.microsoft.com/office/drawing/2014/main" id="{F51F7286-1883-EF4C-B848-9DF343D6D8B8}"/>
              </a:ext>
            </a:extLst>
          </p:cNvPr>
          <p:cNvSpPr/>
          <p:nvPr/>
        </p:nvSpPr>
        <p:spPr>
          <a:xfrm>
            <a:off x="0" y="1943859"/>
            <a:ext cx="15119350" cy="1485663"/>
          </a:xfrm>
          <a:prstGeom prst="rect">
            <a:avLst/>
          </a:prstGeom>
        </p:spPr>
        <p:txBody>
          <a:bodyPr wrap="square">
            <a:spAutoFit/>
          </a:bodyPr>
          <a:lstStyle/>
          <a:p>
            <a:pPr>
              <a:lnSpc>
                <a:spcPct val="115000"/>
              </a:lnSpc>
              <a:spcAft>
                <a:spcPts val="0"/>
              </a:spcAft>
            </a:pPr>
            <a:r>
              <a:rPr lang="en-US" sz="2000" i="1" dirty="0">
                <a:effectLst/>
                <a:latin typeface="Arial" panose="020B0604020202020204" pitchFamily="34" charset="0"/>
                <a:ea typeface="Calibri" panose="020F0502020204030204" pitchFamily="34" charset="0"/>
                <a:cs typeface="Arial" panose="020B0604020202020204" pitchFamily="34" charset="0"/>
              </a:rPr>
              <a:t>You may arrange the white space of this poster as you wish. </a:t>
            </a:r>
          </a:p>
          <a:p>
            <a:pPr>
              <a:lnSpc>
                <a:spcPct val="115000"/>
              </a:lnSpc>
              <a:spcAft>
                <a:spcPts val="0"/>
              </a:spcAft>
            </a:pPr>
            <a:r>
              <a:rPr lang="en-US" sz="2000" i="1" dirty="0">
                <a:effectLst/>
                <a:latin typeface="Arial" panose="020B0604020202020204" pitchFamily="34" charset="0"/>
                <a:ea typeface="Calibri" panose="020F0502020204030204" pitchFamily="34" charset="0"/>
                <a:cs typeface="Arial" panose="020B0604020202020204" pitchFamily="34" charset="0"/>
              </a:rPr>
              <a:t>You can </a:t>
            </a:r>
            <a:r>
              <a:rPr lang="en-US" sz="2000" i="1" dirty="0">
                <a:latin typeface="Arial" panose="020B0604020202020204" pitchFamily="34" charset="0"/>
                <a:ea typeface="Calibri" panose="020F0502020204030204" pitchFamily="34" charset="0"/>
                <a:cs typeface="Arial" panose="020B0604020202020204" pitchFamily="34" charset="0"/>
              </a:rPr>
              <a:t>make use of both texts and images.</a:t>
            </a:r>
          </a:p>
          <a:p>
            <a:pPr>
              <a:lnSpc>
                <a:spcPct val="115000"/>
              </a:lnSpc>
              <a:spcAft>
                <a:spcPts val="0"/>
              </a:spcAft>
            </a:pPr>
            <a:r>
              <a:rPr lang="en-US" sz="2000" i="1" dirty="0">
                <a:effectLst/>
                <a:latin typeface="Arial" panose="020B0604020202020204" pitchFamily="34" charset="0"/>
                <a:ea typeface="Calibri" panose="020F0502020204030204" pitchFamily="34" charset="0"/>
                <a:cs typeface="Arial" panose="020B0604020202020204" pitchFamily="34" charset="0"/>
              </a:rPr>
              <a:t>We want to give you full creative freedom to depict your project, but please remember to take the conference’s three guiding questions into account.</a:t>
            </a:r>
          </a:p>
        </p:txBody>
      </p:sp>
      <p:sp>
        <p:nvSpPr>
          <p:cNvPr id="11" name="Rectangle 10">
            <a:extLst>
              <a:ext uri="{FF2B5EF4-FFF2-40B4-BE49-F238E27FC236}">
                <a16:creationId xmlns:a16="http://schemas.microsoft.com/office/drawing/2014/main" id="{7F8188B5-B6FA-3E4C-B8AD-E7A25E8988EE}"/>
              </a:ext>
            </a:extLst>
          </p:cNvPr>
          <p:cNvSpPr/>
          <p:nvPr/>
        </p:nvSpPr>
        <p:spPr>
          <a:xfrm>
            <a:off x="-1710" y="8001867"/>
            <a:ext cx="15119350" cy="423834"/>
          </a:xfrm>
          <a:prstGeom prst="rect">
            <a:avLst/>
          </a:prstGeom>
        </p:spPr>
        <p:txBody>
          <a:bodyPr wrap="square">
            <a:spAutoFit/>
          </a:bodyPr>
          <a:lstStyle/>
          <a:p>
            <a:pPr>
              <a:lnSpc>
                <a:spcPct val="115000"/>
              </a:lnSpc>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You might be wondering why the template </a:t>
            </a:r>
            <a:r>
              <a:rPr lang="en-US" sz="2000" dirty="0">
                <a:latin typeface="Arial" panose="020B0604020202020204" pitchFamily="34" charset="0"/>
                <a:ea typeface="Calibri" panose="020F0502020204030204" pitchFamily="34" charset="0"/>
                <a:cs typeface="Arial" panose="020B0604020202020204" pitchFamily="34" charset="0"/>
              </a:rPr>
              <a:t>follows a horizontal layout; it is a format more amicable for screen depiction.  </a:t>
            </a:r>
            <a:endParaRPr lang="en-US" sz="2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0508502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388</Words>
  <Application>Microsoft Office PowerPoint</Application>
  <PresentationFormat>Benutzerdefiniert</PresentationFormat>
  <Paragraphs>19</Paragraphs>
  <Slides>1</Slides>
  <Notes>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vt:i4>
      </vt:variant>
    </vt:vector>
  </HeadingPairs>
  <TitlesOfParts>
    <vt:vector size="7" baseType="lpstr">
      <vt:lpstr>Arial</vt:lpstr>
      <vt:lpstr>Arial Narrow</vt:lpstr>
      <vt:lpstr>Calibri</vt:lpstr>
      <vt:lpstr>Calibri Light</vt:lpstr>
      <vt:lpstr>Verdana</vt:lpstr>
      <vt:lpstr>Custom Design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Fetzer, Ellen</cp:lastModifiedBy>
  <cp:revision>19</cp:revision>
  <dcterms:created xsi:type="dcterms:W3CDTF">2021-05-21T21:23:26Z</dcterms:created>
  <dcterms:modified xsi:type="dcterms:W3CDTF">2021-05-31T07:53:02Z</dcterms:modified>
</cp:coreProperties>
</file>